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99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2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61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73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56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062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542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65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85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974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753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F04C-43D1-4EED-BCE1-5EFC47A957C9}" type="datetimeFigureOut">
              <a:rPr lang="ar-IQ" smtClean="0"/>
              <a:t>17/07/1440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66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204864" y="0"/>
            <a:ext cx="15337704" cy="683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958" y="3293127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18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40768" y="0"/>
            <a:ext cx="13465496" cy="6739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5977" y="383095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614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052736" y="0"/>
            <a:ext cx="13105456" cy="6764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4046" y="3546865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01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196752" y="0"/>
            <a:ext cx="13969552" cy="672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147" y="682284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85513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4</cp:revision>
  <dcterms:created xsi:type="dcterms:W3CDTF">2019-01-01T14:20:24Z</dcterms:created>
  <dcterms:modified xsi:type="dcterms:W3CDTF">2019-03-23T15:14:59Z</dcterms:modified>
</cp:coreProperties>
</file>